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02" r:id="rId5"/>
    <p:sldId id="259" r:id="rId6"/>
    <p:sldId id="303" r:id="rId7"/>
    <p:sldId id="305" r:id="rId8"/>
    <p:sldId id="306" r:id="rId9"/>
    <p:sldId id="261" r:id="rId10"/>
    <p:sldId id="307" r:id="rId11"/>
    <p:sldId id="262" r:id="rId12"/>
    <p:sldId id="263" r:id="rId13"/>
    <p:sldId id="266" r:id="rId14"/>
    <p:sldId id="264" r:id="rId15"/>
    <p:sldId id="265" r:id="rId16"/>
    <p:sldId id="267" r:id="rId17"/>
    <p:sldId id="272" r:id="rId18"/>
    <p:sldId id="268" r:id="rId19"/>
    <p:sldId id="270" r:id="rId20"/>
    <p:sldId id="271" r:id="rId21"/>
    <p:sldId id="300" r:id="rId22"/>
    <p:sldId id="273" r:id="rId23"/>
    <p:sldId id="301" r:id="rId24"/>
    <p:sldId id="275" r:id="rId25"/>
    <p:sldId id="276" r:id="rId26"/>
    <p:sldId id="277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4" r:id="rId35"/>
    <p:sldId id="291" r:id="rId36"/>
    <p:sldId id="293" r:id="rId37"/>
    <p:sldId id="295" r:id="rId38"/>
    <p:sldId id="280" r:id="rId39"/>
    <p:sldId id="281" r:id="rId40"/>
    <p:sldId id="282" r:id="rId41"/>
    <p:sldId id="296" r:id="rId42"/>
    <p:sldId id="297" r:id="rId43"/>
    <p:sldId id="298" r:id="rId44"/>
    <p:sldId id="283" r:id="rId45"/>
    <p:sldId id="269" r:id="rId46"/>
    <p:sldId id="299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590"/>
  </p:normalViewPr>
  <p:slideViewPr>
    <p:cSldViewPr snapToGrid="0">
      <p:cViewPr varScale="1">
        <p:scale>
          <a:sx n="85" d="100"/>
          <a:sy n="85" d="100"/>
        </p:scale>
        <p:origin x="1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29.07.24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Cyrcè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935"/>
            <a:ext cx="10515600" cy="537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As visible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nearly</a:t>
            </a:r>
            <a:r>
              <a:rPr lang="de-DE" dirty="0"/>
              <a:t> uniform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different </a:t>
            </a:r>
            <a:r>
              <a:rPr lang="de-DE" dirty="0" err="1"/>
              <a:t>height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differed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a not-uniform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1!)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Next, I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 Note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 Not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beam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not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still valid,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. This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I will </a:t>
            </a:r>
            <a:r>
              <a:rPr lang="de-DE" dirty="0" err="1"/>
              <a:t>show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normalized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590EB-53D5-030D-A100-BAEC329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E1379-39B9-3A09-B391-41D8BF7A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986"/>
            <a:ext cx="10515600" cy="567161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constant</a:t>
            </a:r>
            <a:r>
              <a:rPr lang="de-DE" dirty="0"/>
              <a:t> x-position.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beam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.</a:t>
            </a:r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– just </a:t>
            </a:r>
            <a:r>
              <a:rPr lang="de-DE" dirty="0" err="1"/>
              <a:t>for</a:t>
            </a:r>
            <a:r>
              <a:rPr lang="de-DE" dirty="0"/>
              <a:t> a quick </a:t>
            </a:r>
            <a:r>
              <a:rPr lang="de-DE" dirty="0" err="1"/>
              <a:t>impression</a:t>
            </a:r>
            <a:r>
              <a:rPr lang="de-DE" dirty="0"/>
              <a:t> –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(The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original </a:t>
            </a:r>
            <a:r>
              <a:rPr lang="de-DE" dirty="0" err="1"/>
              <a:t>y</a:t>
            </a:r>
            <a:r>
              <a:rPr lang="de-DE" dirty="0"/>
              <a:t>-dimension. These </a:t>
            </a:r>
            <a:r>
              <a:rPr lang="de-DE" dirty="0" err="1"/>
              <a:t>sketches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.)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2 </a:t>
            </a:r>
            <a:r>
              <a:rPr lang="de-DE" dirty="0" err="1"/>
              <a:t>graphs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earlier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 was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beam and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  <a:r>
              <a:rPr lang="de-DE" dirty="0" err="1"/>
              <a:t>Nevertheless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696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779808" y="1083457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593557" y="1083457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pic>
        <p:nvPicPr>
          <p:cNvPr id="14" name="Grafik 1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2D3DF94-FFA4-4561-6160-4448120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402"/>
            <a:ext cx="5756223" cy="4778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9CFE8D-9FCF-53A9-4EDA-E3A5CDE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417404"/>
            <a:ext cx="5597577" cy="46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 The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“real“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: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vs.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I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colourscale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#1 </a:t>
            </a:r>
            <a:r>
              <a:rPr lang="de-DE" dirty="0" err="1"/>
              <a:t>to</a:t>
            </a:r>
            <a:r>
              <a:rPr lang="de-DE" dirty="0"/>
              <a:t> #64)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48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726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With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hardly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calibration</a:t>
            </a:r>
            <a:r>
              <a:rPr lang="de-DE" dirty="0"/>
              <a:t>…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75A625-87AC-3D92-AA7A-7916A10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114"/>
            <a:ext cx="598716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we‘d</a:t>
            </a:r>
            <a:r>
              <a:rPr lang="de-DE" dirty="0"/>
              <a:t> just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pPr marL="0" indent="0">
              <a:buNone/>
            </a:pPr>
            <a:r>
              <a:rPr lang="de-DE" dirty="0"/>
              <a:t>BUT: The beam </a:t>
            </a:r>
            <a:r>
              <a:rPr lang="de-DE" dirty="0" err="1"/>
              <a:t>is</a:t>
            </a:r>
            <a:r>
              <a:rPr lang="de-DE" dirty="0"/>
              <a:t> not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-position.</a:t>
            </a:r>
          </a:p>
          <a:p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beam on / beam off </a:t>
            </a:r>
            <a:r>
              <a:rPr lang="de-DE" dirty="0" err="1"/>
              <a:t>edges</a:t>
            </a:r>
            <a:r>
              <a:rPr lang="de-DE" dirty="0"/>
              <a:t>. (Might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fabricated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. (</a:t>
            </a:r>
            <a:r>
              <a:rPr lang="de-DE" dirty="0" err="1"/>
              <a:t>Favored</a:t>
            </a:r>
            <a:r>
              <a:rPr lang="de-D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6036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1837</Words>
  <Application>Microsoft Macintosh PowerPoint</Application>
  <PresentationFormat>Breitbild</PresentationFormat>
  <Paragraphs>141</Paragraphs>
  <Slides>46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</vt:lpstr>
      <vt:lpstr>Results Cyrcè 19.06.24</vt:lpstr>
      <vt:lpstr>Changes in data treatment</vt:lpstr>
      <vt:lpstr>Dark measurement</vt:lpstr>
      <vt:lpstr>Normalization – what‘s measured?</vt:lpstr>
      <vt:lpstr>Normalization – what‘s measured?</vt:lpstr>
      <vt:lpstr>Normalization</vt:lpstr>
      <vt:lpstr>Signal vs. y-position</vt:lpstr>
      <vt:lpstr>Normalization</vt:lpstr>
      <vt:lpstr>Signal vs. real y-position</vt:lpstr>
      <vt:lpstr>Normalization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One addition that might be important?!</vt:lpstr>
      <vt:lpstr>The maps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Some remarks</vt:lpstr>
      <vt:lpstr>Some ideas for future measurements (if there are anymore with a 1D array)</vt:lpstr>
      <vt:lpstr>What‘s coming in the next 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6</cp:revision>
  <dcterms:created xsi:type="dcterms:W3CDTF">2024-07-24T11:36:16Z</dcterms:created>
  <dcterms:modified xsi:type="dcterms:W3CDTF">2024-07-29T14:53:33Z</dcterms:modified>
</cp:coreProperties>
</file>